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63" r:id="rId12"/>
    <p:sldId id="257" r:id="rId13"/>
    <p:sldId id="26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BF7C-0436-4AC2-9E51-5F70B97C8C4D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EB30-CE81-4853-9FA3-D883A702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74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BF7C-0436-4AC2-9E51-5F70B97C8C4D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EB30-CE81-4853-9FA3-D883A702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49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BF7C-0436-4AC2-9E51-5F70B97C8C4D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EB30-CE81-4853-9FA3-D883A702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51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BF7C-0436-4AC2-9E51-5F70B97C8C4D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EB30-CE81-4853-9FA3-D883A702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51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BF7C-0436-4AC2-9E51-5F70B97C8C4D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EB30-CE81-4853-9FA3-D883A702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9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BF7C-0436-4AC2-9E51-5F70B97C8C4D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EB30-CE81-4853-9FA3-D883A702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68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BF7C-0436-4AC2-9E51-5F70B97C8C4D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EB30-CE81-4853-9FA3-D883A702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56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BF7C-0436-4AC2-9E51-5F70B97C8C4D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EB30-CE81-4853-9FA3-D883A702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91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BF7C-0436-4AC2-9E51-5F70B97C8C4D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EB30-CE81-4853-9FA3-D883A702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22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BF7C-0436-4AC2-9E51-5F70B97C8C4D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EB30-CE81-4853-9FA3-D883A702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29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BF7C-0436-4AC2-9E51-5F70B97C8C4D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EB30-CE81-4853-9FA3-D883A702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2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8BF7C-0436-4AC2-9E51-5F70B97C8C4D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EB30-CE81-4853-9FA3-D883A702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06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50" y="365125"/>
            <a:ext cx="1114425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n>
                  <a:noFill/>
                </a:ln>
                <a:solidFill>
                  <a:srgbClr val="1025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работы лагеря 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ln>
                  <a:noFill/>
                </a:ln>
                <a:solidFill>
                  <a:srgbClr val="1025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дневного пребывания при МБОУ СОШ № 56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910998"/>
              </p:ext>
            </p:extLst>
          </p:nvPr>
        </p:nvGraphicFramePr>
        <p:xfrm>
          <a:off x="1219199" y="1628776"/>
          <a:ext cx="9753600" cy="49072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4756"/>
                <a:gridCol w="4344458"/>
                <a:gridCol w="1635052"/>
                <a:gridCol w="3389334"/>
              </a:tblGrid>
              <a:tr h="378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u="sng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п\п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46" marR="56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u="sng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46" marR="56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u="sng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Дата, время, место проведения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46" marR="56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u="sng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46" marR="56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0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46" marR="56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Здравствуй, лагерь!»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1.Встреча детей.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Беседа воспитателей о правилах поведения в лагере, инструктаж по ТБ, знакомство с режимом дня***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«Ярмарка идей и предложений» (Обсуждение предложений, планирование работы на смену, оформление отрядных уголков)***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Концерт «Песни о любимом городе»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46" marR="56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31.05.2018</a:t>
                      </a:r>
                      <a:endParaRPr lang="ru-RU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дня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10:30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Актовый зал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46" marR="56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лагеря Севостьянова М.К.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Арт-студия «</a:t>
                      </a:r>
                      <a:r>
                        <a:rPr lang="ru-RU" sz="1400" b="1" dirty="0" err="1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Галакатика</a:t>
                      </a: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46" marR="56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46" marR="56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Праздник о городе, в котором мы живем. «Праздник </a:t>
                      </a:r>
                      <a:r>
                        <a:rPr lang="ru-RU" sz="1400" b="1" dirty="0" err="1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Краелюбия</a:t>
                      </a: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(посещение областной библиотеки им. М.Ю Лермонтова)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Подвижные игры на свежем воздухе (игры на знакомство)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Конкурс рисунков «Лучик на асфальте»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Повторение маршрута «Мой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безопасный путь домой»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46" marR="56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01.06.2018</a:t>
                      </a:r>
                      <a:endParaRPr lang="ru-RU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им. М.Ю. Лермонтова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12:30 территория школы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дня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46" marR="56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лагеря Севостьянова М.К.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46" marR="56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0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785"/>
            <a:ext cx="12192001" cy="68580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0" y="7286117"/>
          <a:ext cx="351692" cy="274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9132"/>
                <a:gridCol w="162560"/>
              </a:tblGrid>
              <a:tr h="457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849731"/>
              </p:ext>
            </p:extLst>
          </p:nvPr>
        </p:nvGraphicFramePr>
        <p:xfrm>
          <a:off x="199292" y="339970"/>
          <a:ext cx="11265877" cy="633046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44411"/>
                <a:gridCol w="5018058"/>
                <a:gridCol w="1888564"/>
                <a:gridCol w="3914844"/>
              </a:tblGrid>
              <a:tr h="30206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1.«Кино, кино, кино!!!»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Интерактивные </a:t>
                      </a:r>
                      <a:r>
                        <a:rPr lang="ru-RU" sz="1400" b="1" dirty="0" err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квесты</a:t>
                      </a: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Подвижные игры на свежем воздухе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28.06.2018</a:t>
                      </a:r>
                      <a:endParaRPr lang="ru-RU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ТРК «Берлин»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дня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лагеря Севостьянова М.К.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8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1.Подводим итоги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2.Закрытие лагерной смены. Флеш-моб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 школы – 10.00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3.Мероприятие на противопожарную тематику «Будьте осторожны с огнем!»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Подвижные игры на свежем воздухе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29.06.2018</a:t>
                      </a:r>
                      <a:endParaRPr lang="ru-RU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 школы – 10.00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дня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лагеря Севостьянова М.К.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 «Зазеркалье»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43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50" y="365125"/>
            <a:ext cx="11144250" cy="1325563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790933"/>
              </p:ext>
            </p:extLst>
          </p:nvPr>
        </p:nvGraphicFramePr>
        <p:xfrm>
          <a:off x="1219199" y="1955800"/>
          <a:ext cx="6503558" cy="424728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4756"/>
                <a:gridCol w="4344458"/>
                <a:gridCol w="1635052"/>
                <a:gridCol w="139292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6946" marR="56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6946" marR="56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6946" marR="56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6946" marR="56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0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6946" marR="56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6946" marR="56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6946" marR="56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6946" marR="56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8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6946" marR="56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6946" marR="56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6946" marR="56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6946" marR="56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9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724713"/>
              </p:ext>
            </p:extLst>
          </p:nvPr>
        </p:nvGraphicFramePr>
        <p:xfrm>
          <a:off x="1676400" y="1558087"/>
          <a:ext cx="8217943" cy="5272505"/>
        </p:xfrm>
        <a:graphic>
          <a:graphicData uri="http://schemas.openxmlformats.org/drawingml/2006/table">
            <a:tbl>
              <a:tblPr/>
              <a:tblGrid>
                <a:gridCol w="2016477"/>
                <a:gridCol w="6201466"/>
              </a:tblGrid>
              <a:tr h="706427"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8.30-8.45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5" marR="5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Приём детей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5" marR="5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427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8.45-9.00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5" marR="5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Зарядка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5" marR="5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427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9.00-9.20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9.30-9.50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5" marR="5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Завтрак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5" marR="5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92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9.30 -12.30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5" marR="5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 по плану, игры на свежем воздухе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5" marR="5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427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13.00-13.30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13.40-14.10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5" marR="5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5" marR="5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19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14.15-15.45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5" marR="5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Тихий час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5" marR="5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427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16.00-16.15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5" marR="5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Полдник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5" marR="5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040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16.30-17.00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5" marR="5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Итоги дня, информация, обмен впечатлениями о прошедшем дне по отрядам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Прогулка и игры на свежем воздухе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45" marR="5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19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17.00-18.00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5" marR="5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Уход детей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45" marR="5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68569" y="481806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1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 дня  лагеря с дневным пребыванием </a:t>
            </a:r>
            <a:r>
              <a:rPr lang="ru-RU" sz="31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МБОУ СОШ № 56 г. Пензы</a:t>
            </a:r>
            <a:r>
              <a:rPr lang="ru-RU" sz="31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июне 2018 года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88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30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785"/>
            <a:ext cx="12192001" cy="68580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795158"/>
              </p:ext>
            </p:extLst>
          </p:nvPr>
        </p:nvGraphicFramePr>
        <p:xfrm>
          <a:off x="895347" y="590550"/>
          <a:ext cx="10534652" cy="520065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5567"/>
                <a:gridCol w="4692354"/>
                <a:gridCol w="1765985"/>
                <a:gridCol w="3660746"/>
              </a:tblGrid>
              <a:tr h="5200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Подвижные игры на воздухе.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«Быстрее, выше, сильнее…»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Прогулка в парк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3.Праздник«Здравствуй,лето». Открытие лагеря.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Представление отрядов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04.06.2018</a:t>
                      </a:r>
                      <a:endParaRPr lang="ru-RU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09:30 территория школы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 парк им. Ульянова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11:30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спортплощадка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15:30 актовый зал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</a:t>
                      </a:r>
                      <a:endParaRPr lang="ru-RU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Вожатые</a:t>
                      </a:r>
                      <a:endParaRPr lang="ru-RU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1025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Театр «Зазеркалье»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0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785"/>
            <a:ext cx="12192001" cy="68580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800374"/>
              </p:ext>
            </p:extLst>
          </p:nvPr>
        </p:nvGraphicFramePr>
        <p:xfrm>
          <a:off x="0" y="7286117"/>
          <a:ext cx="351692" cy="274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9132"/>
                <a:gridCol w="162560"/>
              </a:tblGrid>
              <a:tr h="457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304790"/>
              </p:ext>
            </p:extLst>
          </p:nvPr>
        </p:nvGraphicFramePr>
        <p:xfrm>
          <a:off x="621323" y="375138"/>
          <a:ext cx="11230709" cy="622495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43025"/>
                <a:gridCol w="5002392"/>
                <a:gridCol w="1882668"/>
                <a:gridCol w="3902624"/>
              </a:tblGrid>
              <a:tr h="24899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1" marR="5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Подвижные игры на свежем воздухе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Выступление отряда ЮИД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летнем пришкольном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лагере.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Подготовка ко дню Танца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1" marR="5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05.06.2018</a:t>
                      </a:r>
                      <a:endParaRPr lang="ru-RU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9:30 территория школы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11:00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Актовый зал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дня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1" marR="5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лагеря   Севостьянова М.К.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вожатые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отряд ЮИД, Лушникова Е.О.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1" marR="5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49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1" marR="5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1.Беседа по антитеррору***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 цветных карандашей (в течение дня)***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 Прогулка в парк.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Посещение детской библиотеки (ул. Кронштадтская)</a:t>
                      </a: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«Пушкинский день»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Посещение в школьном музее выставки, посвященной 57-летию первого полета Ю.А. Гагарина. 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Подвижные игры на свежем воздухе (игры на знакомство)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1" marR="5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06.06.2018</a:t>
                      </a:r>
                      <a:endParaRPr lang="ru-RU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дня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10:00,11:00, 12:00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на Кронштадтской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течение дня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 школы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1" marR="5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лагеря Севостьянова М.К.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91" marR="5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91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785"/>
            <a:ext cx="12192001" cy="68580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0" y="7286117"/>
          <a:ext cx="351692" cy="274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9132"/>
                <a:gridCol w="162560"/>
              </a:tblGrid>
              <a:tr h="457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040846"/>
              </p:ext>
            </p:extLst>
          </p:nvPr>
        </p:nvGraphicFramePr>
        <p:xfrm>
          <a:off x="199292" y="339970"/>
          <a:ext cx="10701753" cy="64242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2158"/>
                <a:gridCol w="4766785"/>
                <a:gridCol w="1793997"/>
                <a:gridCol w="3718813"/>
              </a:tblGrid>
              <a:tr h="40221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«Кино, кино, кино!!!»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Праздник цветных карандашей (в течение дня)***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День «кузнечика» (учимся прыгать через скакалку) СКИППИНГ.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Подвижные игры на воздухе.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07.06.2018</a:t>
                      </a:r>
                      <a:endParaRPr lang="ru-RU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10:30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ТРК «Берлин»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дня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 школы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лагеря Севостьянова М.К.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Городская Детская школа искусств им Ю. Е. Яничкина. Концертная программа «В мире музыки и танца»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2.Беседа  правила поведения на водоеме**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3.Подвижные игры на свежем воздухе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08.06.2017</a:t>
                      </a:r>
                      <a:endParaRPr lang="ru-RU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10:30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ДК «Заря»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9:00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лагеря Севостьянова М.К.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22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785"/>
            <a:ext cx="12192001" cy="68580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0" y="7286117"/>
          <a:ext cx="351692" cy="274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9132"/>
                <a:gridCol w="162560"/>
              </a:tblGrid>
              <a:tr h="457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119724"/>
              </p:ext>
            </p:extLst>
          </p:nvPr>
        </p:nvGraphicFramePr>
        <p:xfrm>
          <a:off x="575993" y="6721485"/>
          <a:ext cx="162560" cy="5486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256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325988"/>
              </p:ext>
            </p:extLst>
          </p:nvPr>
        </p:nvGraphicFramePr>
        <p:xfrm>
          <a:off x="633046" y="269631"/>
          <a:ext cx="11054861" cy="633046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6088"/>
                <a:gridCol w="4924066"/>
                <a:gridCol w="1853190"/>
                <a:gridCol w="3841517"/>
              </a:tblGrid>
              <a:tr h="33159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1.57-летию первого полета человека в космос посвящается. «Развитие космонавтики». Просмотр образовательных программ.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Малые олимпийские игры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Подвижные игры на воздухе.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09.06.2018</a:t>
                      </a:r>
                      <a:endParaRPr lang="ru-RU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9:30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каб.2, каб.3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 школы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дня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лагеря Севостьянова М.К.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физической культуры Феоктистова М.С.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5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Прогулка в парк. Подвижные игры.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2.Безопасность летом. Спортивный квест 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День танца.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13.06.2018</a:t>
                      </a:r>
                      <a:endParaRPr lang="ru-RU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9:30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Парк 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11:00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 школы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 территория школы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лагеря  Севостьянова М.К.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0" marR="62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7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785"/>
            <a:ext cx="12192001" cy="68580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0" y="7286117"/>
          <a:ext cx="351692" cy="274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9132"/>
                <a:gridCol w="162560"/>
              </a:tblGrid>
              <a:tr h="457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317443"/>
              </p:ext>
            </p:extLst>
          </p:nvPr>
        </p:nvGraphicFramePr>
        <p:xfrm>
          <a:off x="199292" y="339970"/>
          <a:ext cx="11265877" cy="633046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44411"/>
                <a:gridCol w="5018058"/>
                <a:gridCol w="1888564"/>
                <a:gridCol w="3914844"/>
              </a:tblGrid>
              <a:tr h="30206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1.Интерактивная программа «В мире животных»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Спортивный час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18.06.2018</a:t>
                      </a:r>
                      <a:endParaRPr lang="ru-RU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 спортивный зал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16:00 спортивный зал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3D-Планетарий «Галактика».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Феоктистова М.С., учитель физической культуры СОШ № 56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8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Посещение детской библиотеки «День памяти и скорби»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Подвижные игры на воздухе.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Беседа о правилах поведения в общественном транспорте и в общественных местах, ПДД***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19.06.2018</a:t>
                      </a:r>
                      <a:endParaRPr lang="ru-RU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10:00,11:00,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 библиотека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дня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 школы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лагеря Севостьянова М.К.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Феоктистова М.С., учитель физической культуры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5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785"/>
            <a:ext cx="12192001" cy="68580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0" y="7286117"/>
          <a:ext cx="351692" cy="274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9132"/>
                <a:gridCol w="162560"/>
              </a:tblGrid>
              <a:tr h="457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566772"/>
              </p:ext>
            </p:extLst>
          </p:nvPr>
        </p:nvGraphicFramePr>
        <p:xfrm>
          <a:off x="199292" y="339970"/>
          <a:ext cx="11265877" cy="633046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44411"/>
                <a:gridCol w="5018058"/>
                <a:gridCol w="1888564"/>
                <a:gridCol w="3914844"/>
              </a:tblGrid>
              <a:tr h="30206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1.Сумашедшая наука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Развивающая игра «Точилка для ума».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Подвижные игры на воздухе.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20.06.2018</a:t>
                      </a:r>
                      <a:endParaRPr lang="ru-RU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Актовый зал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11:00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 школы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течение дня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лагеря Севостьянова М.К.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8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.«Кино, кино, кино!!!»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2.Беседа о правилах поведения в общественном транспорте и в общественных местах, ПДД***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21.06.2018</a:t>
                      </a:r>
                      <a:endParaRPr lang="ru-RU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ТРК «Берлин»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лагеря Севостьянова М.К.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4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785"/>
            <a:ext cx="12192001" cy="68580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0" y="7286117"/>
          <a:ext cx="351692" cy="274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9132"/>
                <a:gridCol w="162560"/>
              </a:tblGrid>
              <a:tr h="457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438822"/>
              </p:ext>
            </p:extLst>
          </p:nvPr>
        </p:nvGraphicFramePr>
        <p:xfrm>
          <a:off x="199292" y="339970"/>
          <a:ext cx="11265877" cy="633046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7461"/>
                <a:gridCol w="442816"/>
                <a:gridCol w="5849816"/>
                <a:gridCol w="1957338"/>
                <a:gridCol w="2708446"/>
              </a:tblGrid>
              <a:tr h="30206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Игровая программа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«Навечно в памяти»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Возложение цветов к памятнику*** парк Победы – 12.30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Подвижные игры на воздухе.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22.06.2018</a:t>
                      </a:r>
                      <a:endParaRPr lang="ru-RU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10:00,11:00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 школы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12:30 парк Победы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дня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Тетр</a:t>
                      </a: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«Василиса»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лагеря Севостьянова М.К.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83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Фестиваль инсценированных сказок.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Посещение в школьном музее выставки, посвященной 57-летию первого полета Ю.А. Гагарина. 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.  Подвижные игры на свежем воздухе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25.06.2018</a:t>
                      </a:r>
                      <a:endParaRPr lang="ru-RU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Актовый зал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 школьный музей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дня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лагеря Севостьянова М.К.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53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785"/>
            <a:ext cx="12192001" cy="68580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0" y="7286117"/>
          <a:ext cx="351692" cy="274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9132"/>
                <a:gridCol w="162560"/>
              </a:tblGrid>
              <a:tr h="457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709402"/>
              </p:ext>
            </p:extLst>
          </p:nvPr>
        </p:nvGraphicFramePr>
        <p:xfrm>
          <a:off x="527538" y="339970"/>
          <a:ext cx="10902463" cy="61341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0076"/>
                <a:gridCol w="4856185"/>
                <a:gridCol w="1827643"/>
                <a:gridCol w="3788559"/>
              </a:tblGrid>
              <a:tr h="37982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Игра – путешествие «Летняя карусель»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  Ульяновского парка .Станция «Удивительные превращения»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«Тропою туриста» (веревочный курс)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«Театр - экспромт»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«Эрудит»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«Наше здоровье»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«Художник»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Подвижные игры на свежем воздухе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Посещение детской библиотеки (игровая программа)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26.06.2018</a:t>
                      </a:r>
                      <a:endParaRPr lang="ru-RU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 Ульяновского парка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дня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10:00,11:00,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</a:t>
                      </a: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лагеря Севостьянова М.К.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1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Виртуальная экскурсия « Край любимый, край мой Пензенский…» - библиотечный урок с приглашением работников городской библиотеки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Викторина «я живу в Пензе…»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З. Конкурс чтецов стихи о Родине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4.Конкурс аппликационных панно и рисунков «Подарок  любимому  городу»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Посещение Пензенского Драматического театра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27.06.2018</a:t>
                      </a:r>
                      <a:endParaRPr lang="ru-RU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течение дня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 школы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11:00 Драмтеатр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лагеря Севостьянова М.К.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F243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3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188</Words>
  <Application>Microsoft Office PowerPoint</Application>
  <PresentationFormat>Широкоэкранный</PresentationFormat>
  <Paragraphs>454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Тема Office</vt:lpstr>
      <vt:lpstr>План работы лагеря  дневного пребывания при МБОУ СОШ № 56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Режим дня  лагеря с дневным пребыванием  при МБОУ СОШ № 56 г. Пензы в июне 2018 года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 silkina</dc:creator>
  <cp:lastModifiedBy>User</cp:lastModifiedBy>
  <cp:revision>12</cp:revision>
  <dcterms:created xsi:type="dcterms:W3CDTF">2018-06-01T12:10:18Z</dcterms:created>
  <dcterms:modified xsi:type="dcterms:W3CDTF">2018-06-03T11:25:20Z</dcterms:modified>
</cp:coreProperties>
</file>